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27D-9275-4B37-8DCE-F9CB5EC98CC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1F18-9577-4780-8846-DC5F2775A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FC27D-9275-4B37-8DCE-F9CB5EC98CC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61F18-9577-4780-8846-DC5F2775A2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-hinh-nen-powerpoint-mau-trang-de-thuong-1484057436-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1200" y="381000"/>
            <a:ext cx="5217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ỦY BAN NHÂN DÂN QUẬN 8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TRƯỜNG MẦM NON VƯỜN HỒNG</a:t>
            </a:r>
            <a:endParaRPr lang="en-US" sz="2400" b="1" dirty="0">
              <a:solidFill>
                <a:srgbClr val="00206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1524000"/>
            <a:ext cx="5810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NỘI DUNG HỌC NGÀY </a:t>
            </a:r>
            <a:r>
              <a:rPr lang="en-US" sz="2000" b="1" spc="10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THỨ TƯ ( 29/4/2020</a:t>
            </a:r>
            <a:r>
              <a:rPr lang="en-US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2590800"/>
            <a:ext cx="666099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LÀM QUEN VĂN HỌC</a:t>
            </a:r>
          </a:p>
          <a:p>
            <a:pPr algn="ctr"/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KỂ CHUYỆN: “ HAI ANH EM”</a:t>
            </a:r>
          </a:p>
          <a:p>
            <a:pPr algn="ctr"/>
            <a:r>
              <a:rPr lang="en-US" sz="2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(QUAY CLIP)</a:t>
            </a:r>
            <a:endParaRPr lang="en-US" sz="2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5257800"/>
            <a:ext cx="3282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LỚP: LÁ 1 ( 5-6 TUỔI)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g8com</dc:creator>
  <cp:lastModifiedBy>g8com</cp:lastModifiedBy>
  <cp:revision>2</cp:revision>
  <dcterms:created xsi:type="dcterms:W3CDTF">2020-04-21T06:31:12Z</dcterms:created>
  <dcterms:modified xsi:type="dcterms:W3CDTF">2020-04-21T06:38:10Z</dcterms:modified>
</cp:coreProperties>
</file>